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 상미" userId="8be313f0b33d51e2" providerId="LiveId" clId="{438241FF-91BE-4A78-A485-73B9B7BC0002}"/>
    <pc:docChg chg="undo custSel modSld">
      <pc:chgData name="현 상미" userId="8be313f0b33d51e2" providerId="LiveId" clId="{438241FF-91BE-4A78-A485-73B9B7BC0002}" dt="2021-06-22T04:32:27.502" v="7" actId="1076"/>
      <pc:docMkLst>
        <pc:docMk/>
      </pc:docMkLst>
      <pc:sldChg chg="addSp delSp modSp mod">
        <pc:chgData name="현 상미" userId="8be313f0b33d51e2" providerId="LiveId" clId="{438241FF-91BE-4A78-A485-73B9B7BC0002}" dt="2021-06-22T04:16:50.561" v="3" actId="478"/>
        <pc:sldMkLst>
          <pc:docMk/>
          <pc:sldMk cId="0" sldId="273"/>
        </pc:sldMkLst>
        <pc:grpChg chg="mod">
          <ac:chgData name="현 상미" userId="8be313f0b33d51e2" providerId="LiveId" clId="{438241FF-91BE-4A78-A485-73B9B7BC0002}" dt="2021-06-22T04:16:48.895" v="2" actId="1076"/>
          <ac:grpSpMkLst>
            <pc:docMk/>
            <pc:sldMk cId="0" sldId="273"/>
            <ac:grpSpMk id="1004" creationId="{00000000-0000-0000-0000-000000000000}"/>
          </ac:grpSpMkLst>
        </pc:grpChg>
        <pc:grpChg chg="add del">
          <ac:chgData name="현 상미" userId="8be313f0b33d51e2" providerId="LiveId" clId="{438241FF-91BE-4A78-A485-73B9B7BC0002}" dt="2021-06-22T04:16:50.561" v="3" actId="478"/>
          <ac:grpSpMkLst>
            <pc:docMk/>
            <pc:sldMk cId="0" sldId="273"/>
            <ac:grpSpMk id="1005" creationId="{00000000-0000-0000-0000-000000000000}"/>
          </ac:grpSpMkLst>
        </pc:grpChg>
      </pc:sldChg>
      <pc:sldChg chg="modSp mod">
        <pc:chgData name="현 상미" userId="8be313f0b33d51e2" providerId="LiveId" clId="{438241FF-91BE-4A78-A485-73B9B7BC0002}" dt="2021-06-22T04:32:27.502" v="7" actId="1076"/>
        <pc:sldMkLst>
          <pc:docMk/>
          <pc:sldMk cId="0" sldId="274"/>
        </pc:sldMkLst>
        <pc:grpChg chg="mod">
          <ac:chgData name="현 상미" userId="8be313f0b33d51e2" providerId="LiveId" clId="{438241FF-91BE-4A78-A485-73B9B7BC0002}" dt="2021-06-22T04:32:27.502" v="7" actId="1076"/>
          <ac:grpSpMkLst>
            <pc:docMk/>
            <pc:sldMk cId="0" sldId="274"/>
            <ac:grpSpMk id="100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12.png"/><Relationship Id="rId3" Type="http://schemas.openxmlformats.org/officeDocument/2006/relationships/image" Target="../media/image87.png"/><Relationship Id="rId7" Type="http://schemas.openxmlformats.org/officeDocument/2006/relationships/image" Target="../media/image106.png"/><Relationship Id="rId12" Type="http://schemas.openxmlformats.org/officeDocument/2006/relationships/image" Target="../media/image95.png"/><Relationship Id="rId17" Type="http://schemas.openxmlformats.org/officeDocument/2006/relationships/image" Target="../media/image111.png"/><Relationship Id="rId2" Type="http://schemas.openxmlformats.org/officeDocument/2006/relationships/image" Target="../media/image102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94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92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9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25.png"/><Relationship Id="rId5" Type="http://schemas.openxmlformats.org/officeDocument/2006/relationships/image" Target="../media/image128.png"/><Relationship Id="rId10" Type="http://schemas.openxmlformats.org/officeDocument/2006/relationships/image" Target="../media/image139.png"/><Relationship Id="rId4" Type="http://schemas.openxmlformats.org/officeDocument/2006/relationships/image" Target="../media/image127.png"/><Relationship Id="rId9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0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0" Type="http://schemas.openxmlformats.org/officeDocument/2006/relationships/image" Target="../media/image156.png"/><Relationship Id="rId4" Type="http://schemas.openxmlformats.org/officeDocument/2006/relationships/image" Target="../media/image127.png"/><Relationship Id="rId9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165.png"/><Relationship Id="rId4" Type="http://schemas.openxmlformats.org/officeDocument/2006/relationships/image" Target="../media/image127.png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1.png"/><Relationship Id="rId7" Type="http://schemas.openxmlformats.org/officeDocument/2006/relationships/image" Target="../media/image124.png"/><Relationship Id="rId12" Type="http://schemas.openxmlformats.org/officeDocument/2006/relationships/image" Target="../media/image17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1.png"/><Relationship Id="rId7" Type="http://schemas.openxmlformats.org/officeDocument/2006/relationships/image" Target="../media/image124.png"/><Relationship Id="rId12" Type="http://schemas.openxmlformats.org/officeDocument/2006/relationships/image" Target="../media/image1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73.png"/><Relationship Id="rId10" Type="http://schemas.openxmlformats.org/officeDocument/2006/relationships/image" Target="../media/image185.png"/><Relationship Id="rId4" Type="http://schemas.openxmlformats.org/officeDocument/2006/relationships/image" Target="../media/image172.png"/><Relationship Id="rId9" Type="http://schemas.openxmlformats.org/officeDocument/2006/relationships/image" Target="../media/image1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71.png"/><Relationship Id="rId7" Type="http://schemas.openxmlformats.org/officeDocument/2006/relationships/image" Target="../media/image19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73.pn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71.png"/><Relationship Id="rId7" Type="http://schemas.openxmlformats.org/officeDocument/2006/relationships/image" Target="../media/image19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24.png"/><Relationship Id="rId4" Type="http://schemas.openxmlformats.org/officeDocument/2006/relationships/image" Target="../media/image173.png"/><Relationship Id="rId9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71.png"/><Relationship Id="rId7" Type="http://schemas.openxmlformats.org/officeDocument/2006/relationships/image" Target="../media/image19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24.png"/><Relationship Id="rId10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71.png"/><Relationship Id="rId7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5.png"/><Relationship Id="rId5" Type="http://schemas.openxmlformats.org/officeDocument/2006/relationships/image" Target="../media/image173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71.png"/><Relationship Id="rId7" Type="http://schemas.openxmlformats.org/officeDocument/2006/relationships/image" Target="../media/image20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200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173.png"/><Relationship Id="rId9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71.png"/><Relationship Id="rId7" Type="http://schemas.openxmlformats.org/officeDocument/2006/relationships/image" Target="../media/image21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211.png"/><Relationship Id="rId4" Type="http://schemas.openxmlformats.org/officeDocument/2006/relationships/image" Target="../media/image173.png"/><Relationship Id="rId9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71.png"/><Relationship Id="rId7" Type="http://schemas.openxmlformats.org/officeDocument/2006/relationships/image" Target="../media/image2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214.png"/><Relationship Id="rId10" Type="http://schemas.openxmlformats.org/officeDocument/2006/relationships/image" Target="../media/image200.png"/><Relationship Id="rId4" Type="http://schemas.openxmlformats.org/officeDocument/2006/relationships/image" Target="../media/image173.png"/><Relationship Id="rId9" Type="http://schemas.openxmlformats.org/officeDocument/2006/relationships/image" Target="../media/image2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1.png"/><Relationship Id="rId7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173.png"/><Relationship Id="rId10" Type="http://schemas.openxmlformats.org/officeDocument/2006/relationships/image" Target="../media/image222.png"/><Relationship Id="rId4" Type="http://schemas.openxmlformats.org/officeDocument/2006/relationships/image" Target="../media/image218.png"/><Relationship Id="rId9" Type="http://schemas.openxmlformats.org/officeDocument/2006/relationships/image" Target="../media/image2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171.png"/><Relationship Id="rId7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173.png"/><Relationship Id="rId4" Type="http://schemas.openxmlformats.org/officeDocument/2006/relationships/image" Target="../media/image2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69.png"/><Relationship Id="rId4" Type="http://schemas.openxmlformats.org/officeDocument/2006/relationships/image" Target="../media/image2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72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62.png"/><Relationship Id="rId9" Type="http://schemas.openxmlformats.org/officeDocument/2006/relationships/image" Target="../media/image2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72.png"/><Relationship Id="rId7" Type="http://schemas.openxmlformats.org/officeDocument/2006/relationships/image" Target="../media/image240.png"/><Relationship Id="rId12" Type="http://schemas.openxmlformats.org/officeDocument/2006/relationships/image" Target="../media/image24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3.png"/><Relationship Id="rId5" Type="http://schemas.openxmlformats.org/officeDocument/2006/relationships/image" Target="../media/image238.png"/><Relationship Id="rId10" Type="http://schemas.openxmlformats.org/officeDocument/2006/relationships/image" Target="../media/image242.png"/><Relationship Id="rId4" Type="http://schemas.openxmlformats.org/officeDocument/2006/relationships/image" Target="../media/image62.png"/><Relationship Id="rId9" Type="http://schemas.openxmlformats.org/officeDocument/2006/relationships/image" Target="../media/image2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6.png"/><Relationship Id="rId7" Type="http://schemas.openxmlformats.org/officeDocument/2006/relationships/image" Target="../media/image239.png"/><Relationship Id="rId12" Type="http://schemas.openxmlformats.org/officeDocument/2006/relationships/image" Target="../media/image251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0.png"/><Relationship Id="rId5" Type="http://schemas.openxmlformats.org/officeDocument/2006/relationships/image" Target="../media/image62.png"/><Relationship Id="rId10" Type="http://schemas.openxmlformats.org/officeDocument/2006/relationships/image" Target="../media/image249.png"/><Relationship Id="rId4" Type="http://schemas.openxmlformats.org/officeDocument/2006/relationships/image" Target="../media/image72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62.png"/><Relationship Id="rId7" Type="http://schemas.openxmlformats.org/officeDocument/2006/relationships/image" Target="../media/image24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39.png"/><Relationship Id="rId5" Type="http://schemas.openxmlformats.org/officeDocument/2006/relationships/image" Target="../media/image65.png"/><Relationship Id="rId10" Type="http://schemas.openxmlformats.org/officeDocument/2006/relationships/image" Target="../media/image247.png"/><Relationship Id="rId4" Type="http://schemas.openxmlformats.org/officeDocument/2006/relationships/image" Target="../media/image252.png"/><Relationship Id="rId9" Type="http://schemas.openxmlformats.org/officeDocument/2006/relationships/image" Target="../media/image2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56.png"/><Relationship Id="rId10" Type="http://schemas.openxmlformats.org/officeDocument/2006/relationships/image" Target="../media/image43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0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63.png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75.png"/><Relationship Id="rId5" Type="http://schemas.openxmlformats.org/officeDocument/2006/relationships/image" Target="../media/image62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65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84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608" y="7518106"/>
            <a:ext cx="2012909" cy="191978"/>
            <a:chOff x="-512608" y="751810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12608" y="751810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5588" y="3628770"/>
            <a:ext cx="9384328" cy="2377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6710" y="5480910"/>
            <a:ext cx="9053207" cy="2432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8783" y="6609524"/>
            <a:ext cx="4820322" cy="4773565"/>
            <a:chOff x="14098783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8783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46993" y="1550145"/>
            <a:ext cx="4936994" cy="7152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45538" y="4628571"/>
            <a:ext cx="3276190" cy="3276190"/>
            <a:chOff x="6045538" y="4628571"/>
            <a:chExt cx="3276190" cy="32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5538" y="4628571"/>
              <a:ext cx="3276190" cy="32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0177" y="4628571"/>
            <a:ext cx="3276190" cy="3276190"/>
            <a:chOff x="8640177" y="4628571"/>
            <a:chExt cx="3276190" cy="32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0177" y="4628571"/>
              <a:ext cx="3276190" cy="32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8154" y="5962325"/>
            <a:ext cx="1851316" cy="639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0076" y="4671757"/>
            <a:ext cx="3833805" cy="1045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80952" y="435162"/>
            <a:ext cx="2926761" cy="514286"/>
            <a:chOff x="14780952" y="435162"/>
            <a:chExt cx="2926761" cy="5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92195"/>
              <a:ext cx="2505353" cy="3856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37" y="373870"/>
              <a:ext cx="827586" cy="7474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3516" y="5962325"/>
            <a:ext cx="1684083" cy="6399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002" y="1439688"/>
            <a:ext cx="6012295" cy="1142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82678" y="1715897"/>
            <a:ext cx="1899172" cy="7542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19444" y="4519946"/>
            <a:ext cx="4230264" cy="12152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2535" y="6215239"/>
            <a:ext cx="4543531" cy="15580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0485" y="6215239"/>
            <a:ext cx="4313479" cy="17282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2383" y="2609711"/>
            <a:ext cx="10883513" cy="7542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6788" y="-1188420"/>
            <a:ext cx="132138" cy="14956598"/>
            <a:chOff x="9076788" y="-1188420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76788" y="-1188420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8752" y="4585714"/>
            <a:ext cx="3276190" cy="3276190"/>
            <a:chOff x="6928752" y="4585714"/>
            <a:chExt cx="3276190" cy="32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8752" y="4585714"/>
              <a:ext cx="3276190" cy="32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0404" y="4199498"/>
            <a:ext cx="4545939" cy="153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8845" y="4196227"/>
            <a:ext cx="559806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8845" y="7054892"/>
            <a:ext cx="559806" cy="54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4896" y="4196227"/>
            <a:ext cx="1151508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80952" y="435162"/>
            <a:ext cx="2926761" cy="514286"/>
            <a:chOff x="14780952" y="435162"/>
            <a:chExt cx="2926761" cy="5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92195"/>
              <a:ext cx="2505353" cy="38562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37" y="373870"/>
              <a:ext cx="827586" cy="7474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96725" y="5912925"/>
            <a:ext cx="2018550" cy="639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002" y="1439688"/>
            <a:ext cx="6012295" cy="1142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66947" y="7077843"/>
            <a:ext cx="4898251" cy="10801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38334" y="4199810"/>
            <a:ext cx="5066460" cy="10801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28192" y="7187220"/>
            <a:ext cx="5095909" cy="5485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43558" y="7182083"/>
            <a:ext cx="559806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82677" y="1715896"/>
            <a:ext cx="1899175" cy="7542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395" y="-136238"/>
            <a:ext cx="28284505" cy="122324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2875614" cy="1142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80952" y="435162"/>
            <a:ext cx="2926761" cy="514286"/>
            <a:chOff x="14780952" y="435162"/>
            <a:chExt cx="2926761" cy="5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92195"/>
              <a:ext cx="2505353" cy="3856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37" y="373870"/>
              <a:ext cx="827586" cy="747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39" y="6574030"/>
            <a:ext cx="4520654" cy="19202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604793" cy="34118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4346609" cy="14628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39069" y="544056"/>
            <a:ext cx="2799138" cy="385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873" y="373569"/>
            <a:ext cx="9051439" cy="11428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52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201" y="1453815"/>
            <a:ext cx="15097184" cy="768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8802" y="6680982"/>
            <a:ext cx="6399227" cy="3992333"/>
            <a:chOff x="9408802" y="6680982"/>
            <a:chExt cx="6399227" cy="3992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8802" y="6680982"/>
              <a:ext cx="6399227" cy="3992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08943" y="2257097"/>
            <a:ext cx="4312512" cy="4423886"/>
            <a:chOff x="10608943" y="2257097"/>
            <a:chExt cx="4312512" cy="44238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8943" y="2257097"/>
              <a:ext cx="4312512" cy="4423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6310" y="2458265"/>
            <a:ext cx="4281924" cy="5369184"/>
            <a:chOff x="1776310" y="2458265"/>
            <a:chExt cx="4281924" cy="53691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6310" y="2458265"/>
              <a:ext cx="4281924" cy="5369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5057" y="7827449"/>
            <a:ext cx="6171429" cy="2121429"/>
            <a:chOff x="1495057" y="7827449"/>
            <a:chExt cx="6171429" cy="21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057" y="7827449"/>
              <a:ext cx="6171429" cy="21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2690" y="760386"/>
            <a:ext cx="5790701" cy="11428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52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3460" y="1760058"/>
            <a:ext cx="10994074" cy="764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92302" y="2755399"/>
            <a:ext cx="12701110" cy="6796487"/>
            <a:chOff x="2792302" y="2755399"/>
            <a:chExt cx="12701110" cy="6796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2302" y="2755399"/>
              <a:ext cx="12701110" cy="6796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23531" y="8583573"/>
            <a:ext cx="2443331" cy="203285"/>
            <a:chOff x="5423531" y="8583573"/>
            <a:chExt cx="2443331" cy="203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531" y="8583573"/>
              <a:ext cx="2443331" cy="203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3287" y="5502145"/>
            <a:ext cx="1914324" cy="159272"/>
            <a:chOff x="6363287" y="5502145"/>
            <a:chExt cx="1914324" cy="1592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3287" y="5502145"/>
              <a:ext cx="1914324" cy="159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93005" y="6140061"/>
            <a:ext cx="3540993" cy="1236209"/>
            <a:chOff x="3793005" y="6140061"/>
            <a:chExt cx="3540993" cy="1236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840000">
              <a:off x="3793005" y="6140061"/>
              <a:ext cx="3540993" cy="1236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39069" y="544056"/>
            <a:ext cx="2799138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973" y="1259099"/>
            <a:ext cx="3386714" cy="1142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2044" y="3432946"/>
            <a:ext cx="4892363" cy="7542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0329" y="3718355"/>
            <a:ext cx="2226333" cy="8907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280" y="373870"/>
            <a:ext cx="80506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221" y="4484718"/>
            <a:ext cx="6255272" cy="25971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6634" y="2421006"/>
            <a:ext cx="8137087" cy="6346928"/>
            <a:chOff x="9026634" y="2421006"/>
            <a:chExt cx="8137087" cy="63469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6634" y="2421006"/>
              <a:ext cx="8137087" cy="6346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275" y="6545507"/>
            <a:ext cx="130158" cy="130158"/>
            <a:chOff x="1243275" y="6545507"/>
            <a:chExt cx="130158" cy="1301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275" y="6545507"/>
              <a:ext cx="130158" cy="1301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10180" y="2457529"/>
            <a:ext cx="1727742" cy="8164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3275" y="4689718"/>
            <a:ext cx="130158" cy="130158"/>
            <a:chOff x="1243275" y="4689718"/>
            <a:chExt cx="130158" cy="1301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275" y="4689718"/>
              <a:ext cx="130158" cy="1301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328" y="5968144"/>
            <a:ext cx="130158" cy="130158"/>
            <a:chOff x="1234328" y="5968144"/>
            <a:chExt cx="130158" cy="1301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328" y="5968144"/>
              <a:ext cx="130158" cy="130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9542" y="1084344"/>
            <a:ext cx="3386714" cy="1142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0329" y="3718355"/>
            <a:ext cx="2226333" cy="8907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280" y="373870"/>
            <a:ext cx="805067" cy="742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6101" y="3909921"/>
            <a:ext cx="11037443" cy="5816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8702" y="2218034"/>
            <a:ext cx="1727742" cy="816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4778" y="3333762"/>
            <a:ext cx="130158" cy="130158"/>
            <a:chOff x="1724778" y="3333762"/>
            <a:chExt cx="130158" cy="13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4778" y="3333762"/>
              <a:ext cx="130158" cy="13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4982" y="3125744"/>
            <a:ext cx="9585934" cy="594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52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616" y="3081733"/>
            <a:ext cx="6171429" cy="4026857"/>
            <a:chOff x="1822616" y="3081733"/>
            <a:chExt cx="6171429" cy="4026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2616" y="3081733"/>
              <a:ext cx="6171429" cy="4026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982" y="8108023"/>
            <a:ext cx="130158" cy="130158"/>
            <a:chOff x="1067982" y="8108023"/>
            <a:chExt cx="130158" cy="1301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982" y="8108023"/>
              <a:ext cx="130158" cy="1301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825" y="1241439"/>
            <a:ext cx="3452617" cy="19012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277" y="7900001"/>
            <a:ext cx="8717209" cy="604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489178"/>
            <a:ext cx="3454144" cy="5857877"/>
            <a:chOff x="9142857" y="1489178"/>
            <a:chExt cx="3454144" cy="58578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489178"/>
              <a:ext cx="3454144" cy="5857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4647" y="1676842"/>
            <a:ext cx="636878" cy="819768"/>
            <a:chOff x="11544647" y="1676842"/>
            <a:chExt cx="636878" cy="8197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44647" y="1676842"/>
              <a:ext cx="636878" cy="8197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4817" y="2261965"/>
            <a:ext cx="636878" cy="819768"/>
            <a:chOff x="10364817" y="2261965"/>
            <a:chExt cx="636878" cy="8197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4817" y="2261965"/>
              <a:ext cx="636878" cy="819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45359" y="3831356"/>
            <a:ext cx="636878" cy="819768"/>
            <a:chOff x="11445359" y="3831356"/>
            <a:chExt cx="636878" cy="8197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5359" y="3831356"/>
              <a:ext cx="636878" cy="819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7782" y="2671849"/>
            <a:ext cx="636878" cy="819768"/>
            <a:chOff x="13387782" y="2671849"/>
            <a:chExt cx="636878" cy="8197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7782" y="2671849"/>
              <a:ext cx="636878" cy="81976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65614" y="2751515"/>
            <a:ext cx="2501588" cy="7085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83256" y="4946048"/>
            <a:ext cx="636878" cy="819768"/>
            <a:chOff x="10683256" y="4946048"/>
            <a:chExt cx="636878" cy="819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3256" y="4946048"/>
              <a:ext cx="636878" cy="8197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7782" y="3831356"/>
            <a:ext cx="636878" cy="819768"/>
            <a:chOff x="13387782" y="3831356"/>
            <a:chExt cx="636878" cy="8197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7782" y="3831356"/>
              <a:ext cx="636878" cy="8197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65648" y="3946009"/>
            <a:ext cx="3403942" cy="7085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287" y="1119734"/>
            <a:ext cx="3316627" cy="10978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52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982" y="8306113"/>
            <a:ext cx="130158" cy="130158"/>
            <a:chOff x="1067982" y="8306113"/>
            <a:chExt cx="130158" cy="1301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982" y="8306113"/>
              <a:ext cx="130158" cy="1301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1116" y="8058497"/>
            <a:ext cx="11896123" cy="594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6710" y="3047343"/>
            <a:ext cx="5884076" cy="2707596"/>
            <a:chOff x="9396710" y="3047343"/>
            <a:chExt cx="5884076" cy="2707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6710" y="3047343"/>
              <a:ext cx="5884076" cy="2707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8200" y="5771323"/>
            <a:ext cx="8100639" cy="2194589"/>
            <a:chOff x="7307818" y="5754939"/>
            <a:chExt cx="10294305" cy="2194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7818" y="5754939"/>
              <a:ext cx="10294305" cy="2194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705" y="3075513"/>
            <a:ext cx="6171429" cy="4173429"/>
            <a:chOff x="1367705" y="3075513"/>
            <a:chExt cx="6171429" cy="4173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705" y="3075513"/>
              <a:ext cx="6171429" cy="4173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44325" y="1274530"/>
            <a:ext cx="4288987" cy="7542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437" y="-380247"/>
            <a:ext cx="11630992" cy="11630992"/>
            <a:chOff x="414437" y="-380247"/>
            <a:chExt cx="11630992" cy="11630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44358" y="-6668803"/>
              <a:ext cx="23266667" cy="232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37" y="-380247"/>
              <a:ext cx="11630992" cy="116309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5645" y="916024"/>
            <a:ext cx="9202118" cy="30933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5906" y="5871439"/>
            <a:ext cx="5865415" cy="23631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783554" cy="3411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36598" cy="14628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99075" cy="24902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353027"/>
            <a:ext cx="3708387" cy="3937147"/>
            <a:chOff x="15132166" y="7353027"/>
            <a:chExt cx="3708387" cy="3937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353027"/>
              <a:ext cx="3708387" cy="39371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0640" y="989602"/>
            <a:ext cx="5337779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3374" y="9121206"/>
            <a:ext cx="2565766" cy="68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3019" y="3145970"/>
            <a:ext cx="7921909" cy="5703775"/>
            <a:chOff x="1543019" y="3145970"/>
            <a:chExt cx="7921909" cy="57037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019" y="3145970"/>
              <a:ext cx="7921909" cy="5703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9956" y="1366572"/>
            <a:ext cx="6171429" cy="3432857"/>
            <a:chOff x="10419956" y="1366572"/>
            <a:chExt cx="6171429" cy="343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9956" y="1366572"/>
              <a:ext cx="6171429" cy="343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1478" y="4905531"/>
            <a:ext cx="4989222" cy="10463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19956" y="5997857"/>
            <a:ext cx="6171429" cy="3432857"/>
            <a:chOff x="10419956" y="5997857"/>
            <a:chExt cx="6171429" cy="343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9956" y="5997857"/>
              <a:ext cx="6171429" cy="343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1478" y="9485816"/>
            <a:ext cx="3872573" cy="4577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8474" y="2007684"/>
            <a:ext cx="7719369" cy="5688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0638" y="989606"/>
            <a:ext cx="5337779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474" y="2007684"/>
            <a:ext cx="8658626" cy="5688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9425" y="3532816"/>
            <a:ext cx="7402540" cy="41639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3462" y="7981155"/>
            <a:ext cx="2838903" cy="6856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8815" y="7973686"/>
            <a:ext cx="2838903" cy="6866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5245" y="3532816"/>
            <a:ext cx="7351125" cy="41317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4183774" cy="11428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531" y="1726830"/>
            <a:ext cx="6459209" cy="7542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156" y="3285459"/>
            <a:ext cx="7560356" cy="5611060"/>
            <a:chOff x="881156" y="3285459"/>
            <a:chExt cx="7560356" cy="56110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156" y="3285459"/>
              <a:ext cx="7560356" cy="5611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2654" y="3285459"/>
            <a:ext cx="7556983" cy="5611060"/>
            <a:chOff x="9842654" y="3285459"/>
            <a:chExt cx="7556983" cy="56110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654" y="3285459"/>
              <a:ext cx="7556983" cy="5611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2875615" cy="1142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0196" y="3037825"/>
            <a:ext cx="7664446" cy="5611426"/>
            <a:chOff x="9830196" y="3037825"/>
            <a:chExt cx="7664446" cy="5611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0196" y="3037825"/>
              <a:ext cx="7664446" cy="5611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712" y="3057195"/>
            <a:ext cx="7547790" cy="5611426"/>
            <a:chOff x="928712" y="3057195"/>
            <a:chExt cx="7547790" cy="5611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712" y="3057195"/>
              <a:ext cx="7547790" cy="56114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2774" y="1296870"/>
            <a:ext cx="4261126" cy="1229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8782" y="3174666"/>
            <a:ext cx="6093084" cy="5337744"/>
            <a:chOff x="1558782" y="3174666"/>
            <a:chExt cx="6093084" cy="53377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782" y="3174666"/>
              <a:ext cx="6093084" cy="53377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50165" y="3582384"/>
            <a:ext cx="7821192" cy="39803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8893" y="2352099"/>
            <a:ext cx="7957671" cy="688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4760777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914" y="4150816"/>
            <a:ext cx="7293387" cy="41025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2979" y="4150816"/>
            <a:ext cx="7299085" cy="41025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314" y="3501890"/>
            <a:ext cx="1657254" cy="54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1068" y="3501887"/>
            <a:ext cx="1454288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1337" y="843558"/>
            <a:ext cx="4183774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4278" y="2883639"/>
            <a:ext cx="3962123" cy="70612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4077" y="2898579"/>
            <a:ext cx="9015672" cy="50673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3425" y="2366225"/>
            <a:ext cx="2285171" cy="54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8565" y="2366225"/>
            <a:ext cx="1380293" cy="54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9881" y="843558"/>
            <a:ext cx="2875615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005" y="2510990"/>
            <a:ext cx="6633745" cy="6487508"/>
            <a:chOff x="1667005" y="2510990"/>
            <a:chExt cx="6633745" cy="6487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005" y="2510990"/>
              <a:ext cx="6633745" cy="648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2716" y="2510990"/>
            <a:ext cx="6422718" cy="6487508"/>
            <a:chOff x="9742716" y="2510990"/>
            <a:chExt cx="6422718" cy="64875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2716" y="2510990"/>
              <a:ext cx="6422718" cy="64875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002" y="1439688"/>
            <a:ext cx="5914781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245" y="3900088"/>
            <a:ext cx="7500192" cy="4215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74491" y="1278517"/>
            <a:ext cx="6171429" cy="4914477"/>
            <a:chOff x="9874491" y="1278517"/>
            <a:chExt cx="6171429" cy="49144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4491" y="1278517"/>
              <a:ext cx="6171429" cy="4914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4491" y="6550838"/>
            <a:ext cx="6968390" cy="3129835"/>
            <a:chOff x="9874491" y="6550838"/>
            <a:chExt cx="6968390" cy="3129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4491" y="6550838"/>
              <a:ext cx="6968390" cy="3129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2454" y="925870"/>
            <a:ext cx="10504417" cy="30933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413" y="3912969"/>
            <a:ext cx="2014826" cy="1907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3429" y="3912969"/>
            <a:ext cx="2014826" cy="1907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5525" y="4483405"/>
            <a:ext cx="1743267" cy="662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0763" y="5115201"/>
            <a:ext cx="1761200" cy="9451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4525" y="4483405"/>
            <a:ext cx="1968555" cy="662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9763" y="5115201"/>
            <a:ext cx="3463113" cy="13441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6684996"/>
            <a:ext cx="2014826" cy="1907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2477" y="6684996"/>
            <a:ext cx="2014826" cy="1907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4573" y="7255430"/>
            <a:ext cx="2058025" cy="6628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9811" y="7887230"/>
            <a:ext cx="2312158" cy="17431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3573" y="7255430"/>
            <a:ext cx="909181" cy="6628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8811" y="7887230"/>
            <a:ext cx="2619820" cy="9451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3452617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580" y="2866748"/>
            <a:ext cx="4787183" cy="6171429"/>
            <a:chOff x="886580" y="2866748"/>
            <a:chExt cx="478718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580" y="2866748"/>
              <a:ext cx="478718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4864" y="2881688"/>
            <a:ext cx="4729506" cy="6171429"/>
            <a:chOff x="6344864" y="2881688"/>
            <a:chExt cx="4729506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4864" y="2881688"/>
              <a:ext cx="472950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16622" y="2866748"/>
            <a:ext cx="4761035" cy="6171429"/>
            <a:chOff x="11716622" y="2866748"/>
            <a:chExt cx="4761035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6622" y="2866748"/>
              <a:ext cx="476103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92195"/>
            <a:ext cx="2505353" cy="392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517" y="843558"/>
            <a:ext cx="2875614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434" y="5843538"/>
            <a:ext cx="3588190" cy="3553385"/>
            <a:chOff x="16165434" y="5843538"/>
            <a:chExt cx="3588190" cy="3553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434" y="5843538"/>
              <a:ext cx="3588190" cy="35533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6124" y="2060086"/>
            <a:ext cx="13928681" cy="78155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10" y="2416534"/>
            <a:ext cx="3783554" cy="3411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36598" cy="14628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99075" cy="13502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402" y="1307593"/>
            <a:ext cx="2875614" cy="1142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725" y="3217830"/>
            <a:ext cx="2511987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8849" y="4672530"/>
            <a:ext cx="7302456" cy="1097143"/>
            <a:chOff x="798849" y="4672530"/>
            <a:chExt cx="7302456" cy="109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186" y="4867295"/>
              <a:ext cx="5627087" cy="5548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706" y="4535387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849" y="5564706"/>
            <a:ext cx="7302452" cy="1097143"/>
            <a:chOff x="798849" y="5564706"/>
            <a:chExt cx="7302452" cy="109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182" y="5759468"/>
              <a:ext cx="5152788" cy="5575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706" y="5427563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8849" y="6427003"/>
            <a:ext cx="7302452" cy="1097143"/>
            <a:chOff x="798849" y="6427003"/>
            <a:chExt cx="7302452" cy="109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182" y="6621763"/>
              <a:ext cx="3406545" cy="5485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706" y="6289860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9727" y="4672530"/>
            <a:ext cx="7302450" cy="1097143"/>
            <a:chOff x="8489727" y="4672530"/>
            <a:chExt cx="7302450" cy="109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9058" y="4867287"/>
              <a:ext cx="1384296" cy="54855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2584" y="4535387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89727" y="5564706"/>
            <a:ext cx="7302450" cy="1097143"/>
            <a:chOff x="8489727" y="5564706"/>
            <a:chExt cx="7302450" cy="109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69058" y="5759458"/>
              <a:ext cx="4389276" cy="5485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2584" y="5427563"/>
              <a:ext cx="1341829" cy="164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50307" y="492195"/>
            <a:ext cx="2505353" cy="3920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402" y="1307593"/>
            <a:ext cx="2875614" cy="1142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92195"/>
            <a:ext cx="2505353" cy="392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1725" y="3217830"/>
            <a:ext cx="4776477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8849" y="4672530"/>
            <a:ext cx="7302452" cy="1178437"/>
            <a:chOff x="798849" y="4672530"/>
            <a:chExt cx="7302452" cy="11784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182" y="4867296"/>
              <a:ext cx="5854840" cy="112256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706" y="4535387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849" y="5821849"/>
            <a:ext cx="7302456" cy="1178433"/>
            <a:chOff x="798849" y="5821849"/>
            <a:chExt cx="7302456" cy="1178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182" y="6016611"/>
              <a:ext cx="6138875" cy="112256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706" y="5684706"/>
              <a:ext cx="1341829" cy="16457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9727" y="5850766"/>
            <a:ext cx="7302452" cy="1097143"/>
            <a:chOff x="8489727" y="5850766"/>
            <a:chExt cx="7302452" cy="109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69060" y="6045526"/>
              <a:ext cx="6002545" cy="5485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2584" y="5713623"/>
              <a:ext cx="1341829" cy="164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9727" y="4672530"/>
            <a:ext cx="7302450" cy="1178427"/>
            <a:chOff x="8489727" y="4672530"/>
            <a:chExt cx="7302450" cy="11784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9058" y="4867287"/>
              <a:ext cx="6485377" cy="112256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2584" y="4535387"/>
              <a:ext cx="1341829" cy="164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403" y="1307594"/>
            <a:ext cx="2721459" cy="11428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3506" y="1513078"/>
            <a:ext cx="3965618" cy="793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3125" y="4616158"/>
            <a:ext cx="6530316" cy="524033"/>
            <a:chOff x="10153125" y="4616158"/>
            <a:chExt cx="6530316" cy="524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1981" y="4559017"/>
              <a:ext cx="6258296" cy="68570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153125" y="4832333"/>
              <a:ext cx="160149" cy="160149"/>
              <a:chOff x="10153125" y="4832333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53125" y="4832333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78864" y="3491342"/>
            <a:ext cx="8110143" cy="4866086"/>
            <a:chOff x="1378864" y="3491342"/>
            <a:chExt cx="8110143" cy="4866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864" y="3491342"/>
              <a:ext cx="8110143" cy="48660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4579" y="8323143"/>
            <a:ext cx="2823167" cy="4161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54668" y="5365658"/>
            <a:ext cx="5834219" cy="16068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3111" y="3906472"/>
            <a:ext cx="6530323" cy="524033"/>
            <a:chOff x="2543111" y="3906472"/>
            <a:chExt cx="6530323" cy="524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2006" y="3849330"/>
              <a:ext cx="3645755" cy="68569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543111" y="4122637"/>
              <a:ext cx="160149" cy="160149"/>
              <a:chOff x="2543111" y="4122637"/>
              <a:chExt cx="160149" cy="16014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3111" y="4122637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9403" y="1307594"/>
            <a:ext cx="2721459" cy="11428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3506" y="1513078"/>
            <a:ext cx="3965618" cy="793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9115" y="4546687"/>
            <a:ext cx="4667619" cy="25753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11661" y="3906472"/>
            <a:ext cx="7974053" cy="6379242"/>
            <a:chOff x="10311661" y="3906472"/>
            <a:chExt cx="7974053" cy="6379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1661" y="3906472"/>
              <a:ext cx="7974053" cy="63792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37" y="373870"/>
            <a:ext cx="827587" cy="7421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413" y="2274693"/>
            <a:ext cx="11282268" cy="8418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613050"/>
            <a:ext cx="5015462" cy="7000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783554" cy="34118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236598" cy="14628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0763" y="6574030"/>
            <a:ext cx="6191034" cy="13502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435162"/>
            <a:ext cx="2926761" cy="510763"/>
            <a:chOff x="14780952" y="435162"/>
            <a:chExt cx="2926761" cy="510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0307" y="492195"/>
              <a:ext cx="2505353" cy="3856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4137" y="373870"/>
              <a:ext cx="827587" cy="74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988" y="-1497639"/>
              <a:ext cx="6933333" cy="61238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5604" y="6357385"/>
            <a:ext cx="3042806" cy="2830284"/>
            <a:chOff x="16445604" y="6357385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5604" y="6357385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4066" y="2856497"/>
            <a:ext cx="9307510" cy="6538134"/>
            <a:chOff x="4644066" y="2856497"/>
            <a:chExt cx="9307510" cy="6538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4066" y="2856497"/>
              <a:ext cx="9307510" cy="65381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3936" y="850690"/>
            <a:ext cx="7870135" cy="11428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4430" y="1937309"/>
            <a:ext cx="13557456" cy="768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3336" y="1610727"/>
            <a:ext cx="5596630" cy="1142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9914" y="3132688"/>
            <a:ext cx="2238999" cy="6885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5375" y="3132688"/>
            <a:ext cx="1983208" cy="688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435162"/>
            <a:ext cx="2926761" cy="510763"/>
            <a:chOff x="14780952" y="435162"/>
            <a:chExt cx="2926761" cy="5107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92195"/>
              <a:ext cx="2505353" cy="38562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37" y="373870"/>
              <a:ext cx="827587" cy="74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163" y="8125499"/>
            <a:ext cx="5121866" cy="475778"/>
            <a:chOff x="1210163" y="8125499"/>
            <a:chExt cx="5121866" cy="475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0163" y="8248825"/>
              <a:ext cx="121648" cy="121648"/>
              <a:chOff x="1210163" y="8248825"/>
              <a:chExt cx="121648" cy="1216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10163" y="8248825"/>
                <a:ext cx="121648" cy="12164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689" y="8079786"/>
              <a:ext cx="2398013" cy="557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055988" y="-1497639"/>
              <a:ext cx="6933333" cy="612381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45604" y="6357385"/>
            <a:ext cx="3042806" cy="2830284"/>
            <a:chOff x="16445604" y="6357385"/>
            <a:chExt cx="3042806" cy="28302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45604" y="6357385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2029" y="8125499"/>
            <a:ext cx="5121865" cy="365705"/>
            <a:chOff x="6332029" y="8125499"/>
            <a:chExt cx="5121865" cy="3657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32029" y="8248822"/>
              <a:ext cx="121648" cy="121648"/>
              <a:chOff x="6332029" y="8248822"/>
              <a:chExt cx="121648" cy="1216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6332029" y="8248822"/>
                <a:ext cx="121648" cy="12164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7554" y="8079786"/>
              <a:ext cx="1595693" cy="592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4284" y="3851863"/>
            <a:ext cx="4952114" cy="4186190"/>
            <a:chOff x="1224284" y="3851863"/>
            <a:chExt cx="4952114" cy="41861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284" y="3851863"/>
              <a:ext cx="4952114" cy="418619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719" y="3129450"/>
            <a:ext cx="3135855" cy="7275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98252" y="3851863"/>
            <a:ext cx="5538900" cy="4174257"/>
            <a:chOff x="6398252" y="3851863"/>
            <a:chExt cx="5538900" cy="4174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98252" y="3851863"/>
              <a:ext cx="5538900" cy="41742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78117" y="3851863"/>
            <a:ext cx="5209633" cy="4091525"/>
            <a:chOff x="11578117" y="3851863"/>
            <a:chExt cx="5209633" cy="40915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8117" y="3851863"/>
              <a:ext cx="5209633" cy="4091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61163" y="8150343"/>
            <a:ext cx="5018963" cy="470881"/>
            <a:chOff x="11561163" y="8150343"/>
            <a:chExt cx="5018963" cy="47088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561163" y="8271190"/>
              <a:ext cx="119205" cy="119205"/>
              <a:chOff x="11561163" y="8271190"/>
              <a:chExt cx="119205" cy="11920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1561163" y="8271190"/>
                <a:ext cx="119205" cy="11920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31110" y="8105548"/>
              <a:ext cx="1787823" cy="537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0064" y="1100017"/>
            <a:ext cx="3452617" cy="11428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433" y="7343447"/>
            <a:ext cx="3337609" cy="793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73870"/>
            <a:ext cx="827587" cy="7354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6333" y="4891413"/>
            <a:ext cx="6530241" cy="3096003"/>
            <a:chOff x="10886333" y="4891413"/>
            <a:chExt cx="6530241" cy="3096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5147" y="4834271"/>
              <a:ext cx="5564441" cy="32572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86333" y="5107584"/>
              <a:ext cx="160149" cy="160149"/>
              <a:chOff x="10886333" y="5107584"/>
              <a:chExt cx="160149" cy="1601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86333" y="5107584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886333" y="3266003"/>
            <a:ext cx="6530269" cy="1024623"/>
            <a:chOff x="10886333" y="3266003"/>
            <a:chExt cx="6530269" cy="1024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5175" y="3208862"/>
              <a:ext cx="4686492" cy="12889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886333" y="3482170"/>
              <a:ext cx="160149" cy="160149"/>
              <a:chOff x="10886333" y="3482170"/>
              <a:chExt cx="160149" cy="1601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86333" y="3482170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0289" y="2975446"/>
            <a:ext cx="5069967" cy="4334822"/>
            <a:chOff x="290289" y="2975446"/>
            <a:chExt cx="5069967" cy="43348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289" y="2975446"/>
              <a:ext cx="5069967" cy="4334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0256" y="3173687"/>
            <a:ext cx="4980922" cy="4009833"/>
            <a:chOff x="5360256" y="3173687"/>
            <a:chExt cx="4980922" cy="4009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0256" y="3173687"/>
              <a:ext cx="4980922" cy="40098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7385" y="7343447"/>
            <a:ext cx="3338237" cy="793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0069" y="1100021"/>
            <a:ext cx="3452617" cy="11428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83" y="7664221"/>
            <a:ext cx="3635797" cy="8589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69" y="373870"/>
            <a:ext cx="827587" cy="7354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3926" y="5287101"/>
            <a:ext cx="6530276" cy="1548420"/>
            <a:chOff x="11573926" y="5287101"/>
            <a:chExt cx="6530276" cy="15484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2775" y="5229960"/>
              <a:ext cx="4594431" cy="181805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73926" y="5503269"/>
              <a:ext cx="160149" cy="160149"/>
              <a:chOff x="11573926" y="5503269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73926" y="5503269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946862" y="3289909"/>
            <a:ext cx="5291233" cy="4457593"/>
            <a:chOff x="5946862" y="3289909"/>
            <a:chExt cx="5291233" cy="44575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6862" y="3289909"/>
              <a:ext cx="5291233" cy="44575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9890" y="7684646"/>
            <a:ext cx="3224487" cy="7934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73940" y="3622659"/>
            <a:ext cx="6530238" cy="1048432"/>
            <a:chOff x="11573940" y="3622659"/>
            <a:chExt cx="6530238" cy="1048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2751" y="3565518"/>
              <a:ext cx="5472379" cy="12889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573940" y="3838822"/>
              <a:ext cx="160149" cy="160149"/>
              <a:chOff x="11573940" y="3838822"/>
              <a:chExt cx="160149" cy="1601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73940" y="383882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2772" y="6783940"/>
            <a:ext cx="3992667" cy="6856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3289909"/>
            <a:ext cx="5946862" cy="4393631"/>
            <a:chOff x="0" y="3289909"/>
            <a:chExt cx="5946862" cy="43936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289909"/>
              <a:ext cx="5946862" cy="4393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0069" y="1100021"/>
            <a:ext cx="5337776" cy="11428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065" y="6861459"/>
            <a:ext cx="3224488" cy="798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47354" cy="3884148"/>
            <a:chOff x="1202388" y="7727078"/>
            <a:chExt cx="3947354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47354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92195"/>
            <a:ext cx="2505353" cy="3856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69" y="373870"/>
            <a:ext cx="827587" cy="7354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011" y="6861459"/>
            <a:ext cx="3224488" cy="7920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8003" y="2806926"/>
            <a:ext cx="5020787" cy="4117385"/>
            <a:chOff x="358003" y="2806926"/>
            <a:chExt cx="5020787" cy="41173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003" y="2806926"/>
              <a:ext cx="5020787" cy="4117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60527" y="2806926"/>
            <a:ext cx="5209633" cy="4091525"/>
            <a:chOff x="5660527" y="2806926"/>
            <a:chExt cx="5209633" cy="40915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0527" y="2806926"/>
              <a:ext cx="5209633" cy="4091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9025" y="2826296"/>
            <a:ext cx="6530262" cy="1085776"/>
            <a:chOff x="11419025" y="2826296"/>
            <a:chExt cx="6530262" cy="1085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77860" y="2769155"/>
              <a:ext cx="4686492" cy="12889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419025" y="3042457"/>
              <a:ext cx="160149" cy="160149"/>
              <a:chOff x="11419025" y="3042457"/>
              <a:chExt cx="160149" cy="1601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19025" y="3042457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419025" y="4322731"/>
            <a:ext cx="6530274" cy="1085776"/>
            <a:chOff x="11419025" y="4322731"/>
            <a:chExt cx="6530274" cy="10857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77872" y="4265589"/>
              <a:ext cx="5125466" cy="128892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419025" y="4538888"/>
              <a:ext cx="160149" cy="160149"/>
              <a:chOff x="11419025" y="4538888"/>
              <a:chExt cx="160149" cy="16014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19025" y="4538888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380284" y="5838538"/>
            <a:ext cx="6530280" cy="1085776"/>
            <a:chOff x="11380284" y="5838538"/>
            <a:chExt cx="6530280" cy="10857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9137" y="5781397"/>
              <a:ext cx="5380317" cy="128892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380284" y="6054696"/>
              <a:ext cx="160149" cy="160149"/>
              <a:chOff x="11380284" y="6054696"/>
              <a:chExt cx="160149" cy="1601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80284" y="6054696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현 상미</cp:lastModifiedBy>
  <cp:revision>2</cp:revision>
  <dcterms:created xsi:type="dcterms:W3CDTF">2021-06-20T14:53:00Z</dcterms:created>
  <dcterms:modified xsi:type="dcterms:W3CDTF">2021-06-22T04:32:49Z</dcterms:modified>
</cp:coreProperties>
</file>